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1"/>
  </p:normalViewPr>
  <p:slideViewPr>
    <p:cSldViewPr>
      <p:cViewPr varScale="1">
        <p:scale>
          <a:sx n="100" d="100"/>
          <a:sy n="100" d="100"/>
        </p:scale>
        <p:origin x="664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D911C-DEA2-4F1D-BFED-EBE1020DD7F3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7ED35-E550-4527-B5C4-45EC4D701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47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7ED35-E550-4527-B5C4-45EC4D701ED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70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7ED35-E550-4527-B5C4-45EC4D701ED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70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7ED35-E550-4527-B5C4-45EC4D701ED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70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0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17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8904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74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584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35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0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1318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578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91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8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860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90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25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16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88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80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85825-F8B7-4C11-9826-D12B5C744191}" type="datetimeFigureOut">
              <a:rPr lang="en-US" smtClean="0"/>
              <a:t>10/12/19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B53B213-CB17-4F9A-884A-9B82F5D02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85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600200"/>
            <a:ext cx="9144000" cy="2606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上帝做咱堅固營寨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Mighty Fortress is Our God</a:t>
            </a:r>
          </a:p>
        </p:txBody>
      </p:sp>
    </p:spTree>
    <p:extLst>
      <p:ext uri="{BB962C8B-B14F-4D97-AF65-F5344CB8AC3E}">
        <p14:creationId xmlns:p14="http://schemas.microsoft.com/office/powerpoint/2010/main" val="2480126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-762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祂是獨一無二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it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上帝獨生的子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Sabbaoth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His name,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age to age the same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3832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-76200" y="1371600"/>
            <a:ext cx="91440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靠祂交戰穩當贏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kau-chian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He must win the battle.</a:t>
            </a:r>
          </a:p>
        </p:txBody>
      </p:sp>
    </p:spTree>
    <p:extLst>
      <p:ext uri="{BB962C8B-B14F-4D97-AF65-F5344CB8AC3E}">
        <p14:creationId xmlns:p14="http://schemas.microsoft.com/office/powerpoint/2010/main" val="712644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世界充滿魔鬼計謀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mo-kui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ke-bo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主會保護眾信徒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 to,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this world, with devils filled,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Should threaten to undo us,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8307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咱不免驚仇敵陷害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tui-tek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主的真理永同在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e   chin-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tong-chai.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will not fear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God hath willed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truth to triumph thru us.</a:t>
            </a:r>
          </a:p>
        </p:txBody>
      </p:sp>
    </p:spTree>
    <p:extLst>
      <p:ext uri="{BB962C8B-B14F-4D97-AF65-F5344CB8AC3E}">
        <p14:creationId xmlns:p14="http://schemas.microsoft.com/office/powerpoint/2010/main" val="456067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魔鬼恐嚇的聲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我心全然無驚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choan-jian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prince of darkness grim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tremble not for him;</a:t>
            </a:r>
          </a:p>
        </p:txBody>
      </p:sp>
    </p:spTree>
    <p:extLst>
      <p:ext uri="{BB962C8B-B14F-4D97-AF65-F5344CB8AC3E}">
        <p14:creationId xmlns:p14="http://schemas.microsoft.com/office/powerpoint/2010/main" val="3370664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-762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只要主出一聲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對敵驚惶四散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rage we can endure,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Lo! his doom is sure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93567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-76200" y="1371600"/>
            <a:ext cx="91440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罪惡權勢不害我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One little word shall fell him.</a:t>
            </a:r>
          </a:p>
        </p:txBody>
      </p:sp>
    </p:spTree>
    <p:extLst>
      <p:ext uri="{BB962C8B-B14F-4D97-AF65-F5344CB8AC3E}">
        <p14:creationId xmlns:p14="http://schemas.microsoft.com/office/powerpoint/2010/main" val="2293478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上主的話有大權能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世上君王不比併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word above all earthly powers,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thanks to them,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abideth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109510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聖靈降臨在咱身上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恩賜能力可承受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leng-lek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Spirit and the gifts are ours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 Him who with us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sideth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52548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雖然失去名聲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地位財產生命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chai- san  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goods and kindred go,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mortal life also;</a:t>
            </a:r>
          </a:p>
        </p:txBody>
      </p:sp>
    </p:spTree>
    <p:extLst>
      <p:ext uri="{BB962C8B-B14F-4D97-AF65-F5344CB8AC3E}">
        <p14:creationId xmlns:p14="http://schemas.microsoft.com/office/powerpoint/2010/main" val="1422433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上帝做咱堅固營寨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kian-ko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做咱盾牌到萬世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ban-se,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mighty fortress is our God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bulwark never failing;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6322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-762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身軀受他殺害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sat-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真理永遠站住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body they may kill: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God’s truth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abideth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still,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3535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-76200" y="1371600"/>
            <a:ext cx="91440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主的國度永存在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Kingdom is forever.</a:t>
            </a:r>
          </a:p>
        </p:txBody>
      </p:sp>
    </p:spTree>
    <p:extLst>
      <p:ext uri="{BB962C8B-B14F-4D97-AF65-F5344CB8AC3E}">
        <p14:creationId xmlns:p14="http://schemas.microsoft.com/office/powerpoint/2010/main" val="1101023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雖有危險艱苦阻礙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Sui-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gui-hiam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cho-gai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咱免驚惶不受害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helper He amid the flood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mortal ills prevailing</a:t>
            </a:r>
          </a:p>
        </p:txBody>
      </p:sp>
    </p:spTree>
    <p:extLst>
      <p:ext uri="{BB962C8B-B14F-4D97-AF65-F5344CB8AC3E}">
        <p14:creationId xmlns:p14="http://schemas.microsoft.com/office/powerpoint/2010/main" val="756404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咱的君王興起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Kun-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靠祂奇妙計智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still our ancient foe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Doth seek to work us woe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5535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-762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魔鬼雖然兇猛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我主有大權能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craft and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are great,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armed with cruel hate,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25403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-76200" y="1371600"/>
            <a:ext cx="91440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咱的上帝永得勝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earth is not his equal.</a:t>
            </a:r>
          </a:p>
        </p:txBody>
      </p:sp>
    </p:spTree>
    <p:extLst>
      <p:ext uri="{BB962C8B-B14F-4D97-AF65-F5344CB8AC3E}">
        <p14:creationId xmlns:p14="http://schemas.microsoft.com/office/powerpoint/2010/main" val="1364932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咱若倚靠自己能力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就沒氣力勝對敵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Did we in our own strength confide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striving would be losing,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1915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全能的主發出號令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hoat-chhut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與惡交戰穩得勝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kau-chian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Were not the right Man on our side,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Man of God’s own choosing.</a:t>
            </a:r>
          </a:p>
        </p:txBody>
      </p:sp>
    </p:spTree>
    <p:extLst>
      <p:ext uri="{BB962C8B-B14F-4D97-AF65-F5344CB8AC3E}">
        <p14:creationId xmlns:p14="http://schemas.microsoft.com/office/powerpoint/2010/main" val="2820356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君王什麼名字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mia-ji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耶穌基督就是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Ki-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Dost ask who that may be?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Jesus it is He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905030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{7F45290C-0C28-DB41-92DC-73E28F039E7F}tf10001069</Template>
  <TotalTime>261</TotalTime>
  <Words>703</Words>
  <Application>Microsoft Macintosh PowerPoint</Application>
  <PresentationFormat>On-screen Show (4:3)</PresentationFormat>
  <Paragraphs>133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DFKai-SB</vt:lpstr>
      <vt:lpstr>Arial</vt:lpstr>
      <vt:lpstr>Calibri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上帝做咱堅固營寨 A Mighty Fortress is Our God</dc:title>
  <dc:creator>GGC Tech</dc:creator>
  <cp:lastModifiedBy>MIS GGC</cp:lastModifiedBy>
  <cp:revision>42</cp:revision>
  <dcterms:created xsi:type="dcterms:W3CDTF">2017-07-21T01:29:41Z</dcterms:created>
  <dcterms:modified xsi:type="dcterms:W3CDTF">2019-10-12T04:05:41Z</dcterms:modified>
</cp:coreProperties>
</file>